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0"/>
  </p:notesMasterIdLst>
  <p:sldIdLst>
    <p:sldId id="324" r:id="rId2"/>
    <p:sldId id="791" r:id="rId3"/>
    <p:sldId id="792" r:id="rId4"/>
    <p:sldId id="797" r:id="rId5"/>
    <p:sldId id="796" r:id="rId6"/>
    <p:sldId id="793" r:id="rId7"/>
    <p:sldId id="798" r:id="rId8"/>
    <p:sldId id="799" r:id="rId9"/>
    <p:sldId id="794" r:id="rId10"/>
    <p:sldId id="795" r:id="rId11"/>
    <p:sldId id="801" r:id="rId12"/>
    <p:sldId id="800" r:id="rId13"/>
    <p:sldId id="804" r:id="rId14"/>
    <p:sldId id="805" r:id="rId15"/>
    <p:sldId id="806" r:id="rId16"/>
    <p:sldId id="807" r:id="rId17"/>
    <p:sldId id="811" r:id="rId18"/>
    <p:sldId id="818" r:id="rId19"/>
    <p:sldId id="812" r:id="rId20"/>
    <p:sldId id="810" r:id="rId21"/>
    <p:sldId id="819" r:id="rId22"/>
    <p:sldId id="820" r:id="rId23"/>
    <p:sldId id="808" r:id="rId24"/>
    <p:sldId id="809" r:id="rId25"/>
    <p:sldId id="814" r:id="rId26"/>
    <p:sldId id="815" r:id="rId27"/>
    <p:sldId id="816" r:id="rId28"/>
    <p:sldId id="817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8"/>
  </p:normalViewPr>
  <p:slideViewPr>
    <p:cSldViewPr snapToGrid="0" snapToObjects="1">
      <p:cViewPr varScale="1">
        <p:scale>
          <a:sx n="120" d="100"/>
          <a:sy n="120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4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693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8AB29-8326-5749-B4F2-F8DA20F3B8C7}" type="datetimeFigureOut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F84AE-C2B2-D043-9EC8-D06C6E4D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6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8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12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emf"/><Relationship Id="rId5" Type="http://schemas.openxmlformats.org/officeDocument/2006/relationships/image" Target="../media/image29.png"/><Relationship Id="rId10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7.emf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0.emf"/><Relationship Id="rId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16.emf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3" y="1267634"/>
            <a:ext cx="3066865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9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Operaciones Aritméticas y Lógicas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423905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941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Resta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407CE-348B-1E4F-BAF3-EB1FE31C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27" y="568046"/>
            <a:ext cx="20478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CAD84C4-B466-EC48-89E6-9DC3BAAC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80" y="1477660"/>
            <a:ext cx="333234" cy="3211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2D5FF1-5480-9148-ADAB-210C0CD8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647" y="1448344"/>
            <a:ext cx="393822" cy="41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941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Resta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432B3C-6387-4640-BFAA-DC09221B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65214" y="1750929"/>
            <a:ext cx="1553382" cy="1572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B91430-D346-0640-B13E-0D5CF812C4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78273" y="1756751"/>
            <a:ext cx="1559546" cy="1572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407CE-348B-1E4F-BAF3-EB1FE31C9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527" y="568046"/>
            <a:ext cx="20478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8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F6E941-9DC8-0D44-B336-63053F55E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24" y="1465928"/>
            <a:ext cx="272646" cy="290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AD84C4-B466-EC48-89E6-9DC3BAAC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80" y="1477660"/>
            <a:ext cx="333234" cy="3211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2D5FF1-5480-9148-ADAB-210C0CD8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647" y="1448344"/>
            <a:ext cx="393822" cy="41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941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Resta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C33BD-B092-4F46-816D-A266CAD3A2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5058" y="1756751"/>
            <a:ext cx="1574032" cy="1566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32B3C-6387-4640-BFAA-DC09221BA8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65214" y="1750929"/>
            <a:ext cx="1553382" cy="1572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B91430-D346-0640-B13E-0D5CF812C4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78273" y="1756751"/>
            <a:ext cx="1559546" cy="15720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407CE-348B-1E4F-BAF3-EB1FE31C9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1527" y="568046"/>
            <a:ext cx="2047875" cy="29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9578B-E422-6143-A824-96C93E90A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5591" y="2438400"/>
            <a:ext cx="371475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41C65-7498-3540-A007-9992E8D1B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699" y="2462213"/>
            <a:ext cx="3619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31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0-11-05 at 2.15.45 pm.mov" descr="Screen Recording 2020-11-05 at 2.15.45 pm.mov">
            <a:hlinkClick r:id="" action="ppaction://media"/>
            <a:extLst>
              <a:ext uri="{FF2B5EF4-FFF2-40B4-BE49-F238E27FC236}">
                <a16:creationId xmlns:a16="http://schemas.microsoft.com/office/drawing/2014/main" id="{7ABF73E4-9E3C-DE46-B682-308C3851E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6085" y="1220400"/>
            <a:ext cx="3665541" cy="2702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3958C2-3BBF-F243-863B-151876E2C3A9}"/>
              </a:ext>
            </a:extLst>
          </p:cNvPr>
          <p:cNvSpPr/>
          <p:nvPr/>
        </p:nvSpPr>
        <p:spPr>
          <a:xfrm>
            <a:off x="864057" y="469663"/>
            <a:ext cx="3943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</p:spTree>
    <p:extLst>
      <p:ext uri="{BB962C8B-B14F-4D97-AF65-F5344CB8AC3E}">
        <p14:creationId xmlns:p14="http://schemas.microsoft.com/office/powerpoint/2010/main" val="68260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0-11-05 at 2.17.17 pm.mov" descr="Screen Recording 2020-11-05 at 2.17.17 pm.mov">
            <a:hlinkClick r:id="" action="ppaction://media"/>
            <a:extLst>
              <a:ext uri="{FF2B5EF4-FFF2-40B4-BE49-F238E27FC236}">
                <a16:creationId xmlns:a16="http://schemas.microsoft.com/office/drawing/2014/main" id="{4A9FBDCD-0980-6F43-BE2E-9AAB3B449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7916" y="1221750"/>
            <a:ext cx="3661879" cy="27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AEA46-9081-CD44-98C0-65BAEE88A3EF}"/>
              </a:ext>
            </a:extLst>
          </p:cNvPr>
          <p:cNvSpPr/>
          <p:nvPr/>
        </p:nvSpPr>
        <p:spPr>
          <a:xfrm>
            <a:off x="864057" y="469663"/>
            <a:ext cx="3943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A6053-FAD3-0E41-8DC3-E3BA9887F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629" y="4059044"/>
            <a:ext cx="28384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5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0-11-05 at 2.16.34 pm.mov" descr="Screen Recording 2020-11-05 at 2.16.34 pm.mov">
            <a:hlinkClick r:id="" action="ppaction://media"/>
            <a:extLst>
              <a:ext uri="{FF2B5EF4-FFF2-40B4-BE49-F238E27FC236}">
                <a16:creationId xmlns:a16="http://schemas.microsoft.com/office/drawing/2014/main" id="{FBC408C5-4CE6-A94A-B0C3-554E8ECB2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8255" y="1222000"/>
            <a:ext cx="3661200" cy="2699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9395DD-0F61-184C-8231-D8C629CC9CAC}"/>
              </a:ext>
            </a:extLst>
          </p:cNvPr>
          <p:cNvSpPr/>
          <p:nvPr/>
        </p:nvSpPr>
        <p:spPr>
          <a:xfrm>
            <a:off x="864057" y="469663"/>
            <a:ext cx="3943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</p:spTree>
    <p:extLst>
      <p:ext uri="{BB962C8B-B14F-4D97-AF65-F5344CB8AC3E}">
        <p14:creationId xmlns:p14="http://schemas.microsoft.com/office/powerpoint/2010/main" val="391638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9395DD-0F61-184C-8231-D8C629CC9CAC}"/>
              </a:ext>
            </a:extLst>
          </p:cNvPr>
          <p:cNvSpPr/>
          <p:nvPr/>
        </p:nvSpPr>
        <p:spPr>
          <a:xfrm>
            <a:off x="864057" y="469663"/>
            <a:ext cx="3943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01F28-4786-1048-854A-E96A98D5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993" y="1109663"/>
            <a:ext cx="38957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01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Multiplicación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FF964-CC4A-2045-A244-55697EC5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09" y="536553"/>
            <a:ext cx="13620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9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Multiplicación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FF964-CC4A-2045-A244-55697EC5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09" y="536553"/>
            <a:ext cx="1362075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C22AB-CF5B-D04D-BE23-0269480C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718" y="1527569"/>
            <a:ext cx="24003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98EA5-A0EB-5C4B-9700-0355AAB1BA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9659" y="1532255"/>
            <a:ext cx="2390775" cy="2409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A49AE-1177-AF42-B0D4-786C829E3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84" y="1216549"/>
            <a:ext cx="272646" cy="290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71197-5DE7-7D46-A699-3824C0B95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381" y="1203343"/>
            <a:ext cx="333234" cy="321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6F8D4-A251-924D-B388-5CFDE5A55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280" y="2219325"/>
            <a:ext cx="8191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07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Multiplicación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FF964-CC4A-2045-A244-55697EC5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09" y="536553"/>
            <a:ext cx="1362075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C22AB-CF5B-D04D-BE23-0269480C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57" y="1527569"/>
            <a:ext cx="24003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98EA5-A0EB-5C4B-9700-0355AAB1BA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3355" y="1532255"/>
            <a:ext cx="2390775" cy="2409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A49AE-1177-AF42-B0D4-786C829E3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84" y="1216549"/>
            <a:ext cx="272646" cy="290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71197-5DE7-7D46-A699-3824C0B95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381" y="1203343"/>
            <a:ext cx="333234" cy="321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6A16A-AD83-DD43-AD42-4CA5AAF9F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380" y="2452688"/>
            <a:ext cx="7429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8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D606F9C-F25A-674D-A982-A04EF6924A1E}"/>
              </a:ext>
            </a:extLst>
          </p:cNvPr>
          <p:cNvSpPr/>
          <p:nvPr/>
        </p:nvSpPr>
        <p:spPr>
          <a:xfrm>
            <a:off x="3432415" y="2240812"/>
            <a:ext cx="486440" cy="414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D4F399-1EA0-E54E-9688-76D6B8A9E01C}"/>
              </a:ext>
            </a:extLst>
          </p:cNvPr>
          <p:cNvCxnSpPr>
            <a:endCxn id="4" idx="1"/>
          </p:cNvCxnSpPr>
          <p:nvPr/>
        </p:nvCxnSpPr>
        <p:spPr>
          <a:xfrm>
            <a:off x="1949174" y="1395524"/>
            <a:ext cx="1554479" cy="906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733F4A-46CA-784F-8B01-49732BA4C925}"/>
              </a:ext>
            </a:extLst>
          </p:cNvPr>
          <p:cNvCxnSpPr>
            <a:cxnSpLocks/>
          </p:cNvCxnSpPr>
          <p:nvPr/>
        </p:nvCxnSpPr>
        <p:spPr>
          <a:xfrm flipV="1">
            <a:off x="1949174" y="2594755"/>
            <a:ext cx="1554479" cy="906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4897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Operaciones Aritméticas y Lógicas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99DBF-EA2F-7A4D-87F8-96DFA50C8FE8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3918855" y="2448147"/>
            <a:ext cx="88516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C6A9D-2736-BD41-BD0D-8ADA431F99BE}"/>
              </a:ext>
            </a:extLst>
          </p:cNvPr>
          <p:cNvCxnSpPr>
            <a:cxnSpLocks/>
          </p:cNvCxnSpPr>
          <p:nvPr/>
        </p:nvCxnSpPr>
        <p:spPr>
          <a:xfrm>
            <a:off x="3675635" y="1543162"/>
            <a:ext cx="0" cy="62765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B223EE-1D42-CC4A-B945-B11E0693E376}"/>
              </a:ext>
            </a:extLst>
          </p:cNvPr>
          <p:cNvSpPr txBox="1"/>
          <p:nvPr/>
        </p:nvSpPr>
        <p:spPr>
          <a:xfrm>
            <a:off x="3231608" y="1208604"/>
            <a:ext cx="808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Operación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257676-D4F1-FC45-8E07-9C7BC4033382}"/>
              </a:ext>
            </a:extLst>
          </p:cNvPr>
          <p:cNvSpPr txBox="1"/>
          <p:nvPr/>
        </p:nvSpPr>
        <p:spPr>
          <a:xfrm>
            <a:off x="1318600" y="163321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F1A92-9EB2-6249-8D0E-3A84B59EE77B}"/>
              </a:ext>
            </a:extLst>
          </p:cNvPr>
          <p:cNvSpPr txBox="1"/>
          <p:nvPr/>
        </p:nvSpPr>
        <p:spPr>
          <a:xfrm>
            <a:off x="1318599" y="378631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003FBB-D1EE-3846-AC75-4F569003FC7A}"/>
              </a:ext>
            </a:extLst>
          </p:cNvPr>
          <p:cNvSpPr txBox="1"/>
          <p:nvPr/>
        </p:nvSpPr>
        <p:spPr>
          <a:xfrm>
            <a:off x="4708891" y="275657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Output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EDDF4A-9085-6B45-9213-5BA57211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37" y="1247886"/>
            <a:ext cx="409575" cy="295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CC7C70-4E3F-094B-8BDB-CB822FFE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37" y="3353202"/>
            <a:ext cx="409575" cy="295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1F0088-9919-F240-938D-A9537D1F6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137" y="2329084"/>
            <a:ext cx="285750" cy="2381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C83A34-2F0E-074F-AEB2-749A76D23A46}"/>
              </a:ext>
            </a:extLst>
          </p:cNvPr>
          <p:cNvSpPr txBox="1"/>
          <p:nvPr/>
        </p:nvSpPr>
        <p:spPr>
          <a:xfrm>
            <a:off x="4115050" y="1193446"/>
            <a:ext cx="18710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>
                <a:solidFill>
                  <a:schemeClr val="tx1">
                    <a:lumMod val="65000"/>
                    <a:lumOff val="35000"/>
                  </a:schemeClr>
                </a:solidFill>
              </a:rPr>
              <a:t>Suma, resta, multiplicación, </a:t>
            </a:r>
          </a:p>
          <a:p>
            <a:r>
              <a:rPr lang="es-ES_tradnl" sz="1050">
                <a:solidFill>
                  <a:schemeClr val="tx1">
                    <a:lumMod val="65000"/>
                    <a:lumOff val="35000"/>
                  </a:schemeClr>
                </a:solidFill>
              </a:rPr>
              <a:t>AND, OR, etc.</a:t>
            </a:r>
          </a:p>
        </p:txBody>
      </p:sp>
    </p:spTree>
    <p:extLst>
      <p:ext uri="{BB962C8B-B14F-4D97-AF65-F5344CB8AC3E}">
        <p14:creationId xmlns:p14="http://schemas.microsoft.com/office/powerpoint/2010/main" val="95363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Multiplicación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9FF964-CC4A-2045-A244-55697EC5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09" y="536553"/>
            <a:ext cx="1362075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C22AB-CF5B-D04D-BE23-0269480C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57" y="1527569"/>
            <a:ext cx="24003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98EA5-A0EB-5C4B-9700-0355AAB1B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355" y="1527569"/>
            <a:ext cx="2390775" cy="241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CA7D-00ED-EA40-A7C3-EB213EE86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380" y="2447925"/>
            <a:ext cx="742950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A49AE-1177-AF42-B0D4-786C829E3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84" y="1216549"/>
            <a:ext cx="272646" cy="290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71197-5DE7-7D46-A699-3824C0B95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381" y="1203343"/>
            <a:ext cx="333234" cy="3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06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Multiplicación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E5CEF-53A9-064F-B4DF-BD68994B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74" y="612969"/>
            <a:ext cx="20478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7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7E0449-3519-2C4A-87BD-37CD4E44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9158" y="1798776"/>
            <a:ext cx="1593000" cy="1593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AD84C4-B466-EC48-89E6-9DC3BAAC6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780" y="1477660"/>
            <a:ext cx="333234" cy="3211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2D5FF1-5480-9148-ADAB-210C0CD8D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647" y="1448344"/>
            <a:ext cx="393822" cy="41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Multiplicación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06401A-7867-9B4E-A7C8-8253DFCD7A10}"/>
              </a:ext>
            </a:extLst>
          </p:cNvPr>
          <p:cNvGrpSpPr/>
          <p:nvPr/>
        </p:nvGrpSpPr>
        <p:grpSpPr>
          <a:xfrm>
            <a:off x="5602313" y="1798776"/>
            <a:ext cx="1539000" cy="1539000"/>
            <a:chOff x="3706482" y="2398368"/>
            <a:chExt cx="2052000" cy="205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FE5436-914B-6147-AC4A-AE8E6990D9AA}"/>
                </a:ext>
              </a:extLst>
            </p:cNvPr>
            <p:cNvSpPr/>
            <p:nvPr/>
          </p:nvSpPr>
          <p:spPr>
            <a:xfrm>
              <a:off x="3706482" y="2398368"/>
              <a:ext cx="2052000" cy="20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96FD83-448E-8542-8235-903485A71555}"/>
                </a:ext>
              </a:extLst>
            </p:cNvPr>
            <p:cNvSpPr/>
            <p:nvPr/>
          </p:nvSpPr>
          <p:spPr>
            <a:xfrm>
              <a:off x="4866708" y="2964001"/>
              <a:ext cx="394145" cy="426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3E5CEF-53A9-064F-B4DF-BD68994B4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774" y="612969"/>
            <a:ext cx="20478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32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7E0449-3519-2C4A-87BD-37CD4E44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9158" y="1798776"/>
            <a:ext cx="1593000" cy="1593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F6E941-9DC8-0D44-B336-63053F55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24" y="1465928"/>
            <a:ext cx="272646" cy="290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AD84C4-B466-EC48-89E6-9DC3BAAC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780" y="1477660"/>
            <a:ext cx="333234" cy="3211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2D5FF1-5480-9148-ADAB-210C0CD8D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647" y="1448344"/>
            <a:ext cx="393822" cy="41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Multiplicación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9578B-E422-6143-A824-96C93E90A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591" y="2438400"/>
            <a:ext cx="371475" cy="2667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606401A-7867-9B4E-A7C8-8253DFCD7A10}"/>
              </a:ext>
            </a:extLst>
          </p:cNvPr>
          <p:cNvGrpSpPr/>
          <p:nvPr/>
        </p:nvGrpSpPr>
        <p:grpSpPr>
          <a:xfrm>
            <a:off x="5602313" y="1798776"/>
            <a:ext cx="1539000" cy="1539000"/>
            <a:chOff x="3706482" y="2398368"/>
            <a:chExt cx="2052000" cy="205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FE5436-914B-6147-AC4A-AE8E6990D9AA}"/>
                </a:ext>
              </a:extLst>
            </p:cNvPr>
            <p:cNvSpPr/>
            <p:nvPr/>
          </p:nvSpPr>
          <p:spPr>
            <a:xfrm>
              <a:off x="3706482" y="2398368"/>
              <a:ext cx="2052000" cy="20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96FD83-448E-8542-8235-903485A71555}"/>
                </a:ext>
              </a:extLst>
            </p:cNvPr>
            <p:cNvSpPr/>
            <p:nvPr/>
          </p:nvSpPr>
          <p:spPr>
            <a:xfrm>
              <a:off x="4866708" y="2964001"/>
              <a:ext cx="394145" cy="426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83E5CEF-53A9-064F-B4DF-BD68994B4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774" y="612969"/>
            <a:ext cx="2047875" cy="295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B604C1-647E-E142-B9EA-3F84A0805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694" y="2314162"/>
            <a:ext cx="485775" cy="457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AF6CCBA-1FFA-3440-8EF6-BC8BEDDA3E95}"/>
              </a:ext>
            </a:extLst>
          </p:cNvPr>
          <p:cNvGrpSpPr/>
          <p:nvPr/>
        </p:nvGrpSpPr>
        <p:grpSpPr>
          <a:xfrm>
            <a:off x="702865" y="1788750"/>
            <a:ext cx="1539000" cy="1539000"/>
            <a:chOff x="6884324" y="2385000"/>
            <a:chExt cx="2052000" cy="2052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2B9C34-63EB-1C40-BB88-735CBA32CFA8}"/>
                </a:ext>
              </a:extLst>
            </p:cNvPr>
            <p:cNvSpPr/>
            <p:nvPr/>
          </p:nvSpPr>
          <p:spPr>
            <a:xfrm>
              <a:off x="6884324" y="2385000"/>
              <a:ext cx="2052000" cy="20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3144080-476D-234D-9F20-E857D32CE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24473" y="2965450"/>
              <a:ext cx="392100" cy="420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70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F6E941-9DC8-0D44-B336-63053F55E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24" y="1465928"/>
            <a:ext cx="272646" cy="290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AD84C4-B466-EC48-89E6-9DC3BAAC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780" y="1477660"/>
            <a:ext cx="333234" cy="3211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2D5FF1-5480-9148-ADAB-210C0CD8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647" y="1448344"/>
            <a:ext cx="393822" cy="41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111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Multiplicación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9578B-E422-6143-A824-96C93E90A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591" y="2438400"/>
            <a:ext cx="371475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E5CEF-53A9-064F-B4DF-BD68994B4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774" y="612969"/>
            <a:ext cx="2047875" cy="295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B604C1-647E-E142-B9EA-3F84A0805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694" y="2314162"/>
            <a:ext cx="485775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128F32-2909-754E-8367-C1E6BED5D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744" y="1834701"/>
            <a:ext cx="1566000" cy="156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AED93-CC8C-D043-B47E-C105B4B4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8461" y="1856412"/>
            <a:ext cx="1570943" cy="156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410A5C-40B9-1147-A080-79823084C6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497" y="1834701"/>
            <a:ext cx="1566000" cy="15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2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E0B921-F17C-8F48-9A89-B824E10F0291}"/>
              </a:ext>
            </a:extLst>
          </p:cNvPr>
          <p:cNvSpPr/>
          <p:nvPr/>
        </p:nvSpPr>
        <p:spPr>
          <a:xfrm>
            <a:off x="864058" y="469663"/>
            <a:ext cx="2975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Operaciones Lógicas</a:t>
            </a:r>
          </a:p>
        </p:txBody>
      </p:sp>
    </p:spTree>
    <p:extLst>
      <p:ext uri="{BB962C8B-B14F-4D97-AF65-F5344CB8AC3E}">
        <p14:creationId xmlns:p14="http://schemas.microsoft.com/office/powerpoint/2010/main" val="63949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CF77E-449F-4D4F-8264-3A52DC19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10" y="3182728"/>
            <a:ext cx="1266825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CA986-CF00-D74F-8D52-527FA8C57C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60" y="1754670"/>
            <a:ext cx="1269000" cy="1276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0B921-F17C-8F48-9A89-B824E10F0291}"/>
              </a:ext>
            </a:extLst>
          </p:cNvPr>
          <p:cNvSpPr/>
          <p:nvPr/>
        </p:nvSpPr>
        <p:spPr>
          <a:xfrm>
            <a:off x="864058" y="469663"/>
            <a:ext cx="2975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Operaciones Lógicas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52EDA8-97F3-3949-920F-A9386BAF5691}"/>
              </a:ext>
            </a:extLst>
          </p:cNvPr>
          <p:cNvSpPr/>
          <p:nvPr/>
        </p:nvSpPr>
        <p:spPr>
          <a:xfrm>
            <a:off x="1220611" y="1774591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D4A9AB-A440-E146-8A06-7F300A066AFC}"/>
              </a:ext>
            </a:extLst>
          </p:cNvPr>
          <p:cNvSpPr/>
          <p:nvPr/>
        </p:nvSpPr>
        <p:spPr>
          <a:xfrm>
            <a:off x="1227760" y="3180278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238AF-EEC0-9344-A2A7-A42A751A9519}"/>
              </a:ext>
            </a:extLst>
          </p:cNvPr>
          <p:cNvSpPr txBox="1"/>
          <p:nvPr/>
        </p:nvSpPr>
        <p:spPr>
          <a:xfrm>
            <a:off x="955323" y="170430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B0FC0-543C-9245-B3C7-A4B5CFB22BAE}"/>
              </a:ext>
            </a:extLst>
          </p:cNvPr>
          <p:cNvSpPr txBox="1"/>
          <p:nvPr/>
        </p:nvSpPr>
        <p:spPr>
          <a:xfrm>
            <a:off x="921528" y="310130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9375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CF77E-449F-4D4F-8264-3A52DC19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10" y="3182728"/>
            <a:ext cx="1266825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CA986-CF00-D74F-8D52-527FA8C57C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60" y="1754670"/>
            <a:ext cx="1269000" cy="1276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0B921-F17C-8F48-9A89-B824E10F0291}"/>
              </a:ext>
            </a:extLst>
          </p:cNvPr>
          <p:cNvSpPr/>
          <p:nvPr/>
        </p:nvSpPr>
        <p:spPr>
          <a:xfrm>
            <a:off x="864058" y="469663"/>
            <a:ext cx="2975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Operaciones Lógicas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F16B-A9DE-DC42-A840-97618674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026" y="1208309"/>
            <a:ext cx="1269000" cy="126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378500-93B1-644E-9E67-8C47E622A521}"/>
              </a:ext>
            </a:extLst>
          </p:cNvPr>
          <p:cNvSpPr txBox="1"/>
          <p:nvPr/>
        </p:nvSpPr>
        <p:spPr>
          <a:xfrm>
            <a:off x="2844795" y="1226220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AND(A,B)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52EDA8-97F3-3949-920F-A9386BAF5691}"/>
              </a:ext>
            </a:extLst>
          </p:cNvPr>
          <p:cNvSpPr/>
          <p:nvPr/>
        </p:nvSpPr>
        <p:spPr>
          <a:xfrm>
            <a:off x="1220611" y="1774591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D4A9AB-A440-E146-8A06-7F300A066AFC}"/>
              </a:ext>
            </a:extLst>
          </p:cNvPr>
          <p:cNvSpPr/>
          <p:nvPr/>
        </p:nvSpPr>
        <p:spPr>
          <a:xfrm>
            <a:off x="1227760" y="3180278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D59EB9-6E07-3F45-B007-14D8BF7663B1}"/>
              </a:ext>
            </a:extLst>
          </p:cNvPr>
          <p:cNvSpPr/>
          <p:nvPr/>
        </p:nvSpPr>
        <p:spPr>
          <a:xfrm>
            <a:off x="3594652" y="1223610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BC0C0F-D091-CC48-B3E6-882CC954AA2C}"/>
              </a:ext>
            </a:extLst>
          </p:cNvPr>
          <p:cNvGrpSpPr/>
          <p:nvPr/>
        </p:nvGrpSpPr>
        <p:grpSpPr>
          <a:xfrm>
            <a:off x="2925982" y="2522764"/>
            <a:ext cx="1934582" cy="1269926"/>
            <a:chOff x="3248169" y="3363684"/>
            <a:chExt cx="2579443" cy="169323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7D0B6F-94AA-724E-BA76-427999194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52"/>
            <a:stretch/>
          </p:blipFill>
          <p:spPr>
            <a:xfrm>
              <a:off x="4122795" y="3364919"/>
              <a:ext cx="1704817" cy="1692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A0FDD5-2236-7D41-A6E1-D1F2673BD34F}"/>
                </a:ext>
              </a:extLst>
            </p:cNvPr>
            <p:cNvSpPr txBox="1"/>
            <p:nvPr/>
          </p:nvSpPr>
          <p:spPr>
            <a:xfrm>
              <a:off x="3248169" y="3363684"/>
              <a:ext cx="92375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OR(A,B)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649A1A5-8F22-7845-98EB-9E75C332DDB6}"/>
                </a:ext>
              </a:extLst>
            </p:cNvPr>
            <p:cNvSpPr/>
            <p:nvPr/>
          </p:nvSpPr>
          <p:spPr>
            <a:xfrm>
              <a:off x="4134162" y="3380476"/>
              <a:ext cx="1655999" cy="165599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9A919-8D43-F347-BCE7-32F76E3444E2}"/>
              </a:ext>
            </a:extLst>
          </p:cNvPr>
          <p:cNvGrpSpPr/>
          <p:nvPr/>
        </p:nvGrpSpPr>
        <p:grpSpPr>
          <a:xfrm>
            <a:off x="2868347" y="3819306"/>
            <a:ext cx="1973748" cy="1262974"/>
            <a:chOff x="3171322" y="5092408"/>
            <a:chExt cx="2631664" cy="168396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353E1A-F778-8041-B7D7-BC508147B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6986" y="5108736"/>
              <a:ext cx="1656000" cy="165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9B6384-E61C-8E43-8A18-9509A88FB121}"/>
                </a:ext>
              </a:extLst>
            </p:cNvPr>
            <p:cNvSpPr txBox="1"/>
            <p:nvPr/>
          </p:nvSpPr>
          <p:spPr>
            <a:xfrm>
              <a:off x="3171322" y="5092408"/>
              <a:ext cx="104344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XOR(A,B)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406E86-54A2-0E4D-BC06-7A3652D0F95C}"/>
                </a:ext>
              </a:extLst>
            </p:cNvPr>
            <p:cNvSpPr/>
            <p:nvPr/>
          </p:nvSpPr>
          <p:spPr>
            <a:xfrm>
              <a:off x="4139729" y="5120374"/>
              <a:ext cx="1655999" cy="165599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2238AF-EEC0-9344-A2A7-A42A751A9519}"/>
              </a:ext>
            </a:extLst>
          </p:cNvPr>
          <p:cNvSpPr txBox="1"/>
          <p:nvPr/>
        </p:nvSpPr>
        <p:spPr>
          <a:xfrm>
            <a:off x="955323" y="170430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B0FC0-543C-9245-B3C7-A4B5CFB22BAE}"/>
              </a:ext>
            </a:extLst>
          </p:cNvPr>
          <p:cNvSpPr txBox="1"/>
          <p:nvPr/>
        </p:nvSpPr>
        <p:spPr>
          <a:xfrm>
            <a:off x="921528" y="310130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2025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CF77E-449F-4D4F-8264-3A52DC19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10" y="3182728"/>
            <a:ext cx="1266825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CA986-CF00-D74F-8D52-527FA8C57C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60" y="1754670"/>
            <a:ext cx="1269000" cy="1276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0B921-F17C-8F48-9A89-B824E10F0291}"/>
              </a:ext>
            </a:extLst>
          </p:cNvPr>
          <p:cNvSpPr/>
          <p:nvPr/>
        </p:nvSpPr>
        <p:spPr>
          <a:xfrm>
            <a:off x="864058" y="469663"/>
            <a:ext cx="2975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Operaciones Lógicas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F16B-A9DE-DC42-A840-97618674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026" y="1208309"/>
            <a:ext cx="1269000" cy="126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7D0B6F-94AA-724E-BA76-427999194B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2"/>
          <a:stretch/>
        </p:blipFill>
        <p:spPr>
          <a:xfrm>
            <a:off x="3581952" y="2523689"/>
            <a:ext cx="1278613" cy="126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378500-93B1-644E-9E67-8C47E622A521}"/>
              </a:ext>
            </a:extLst>
          </p:cNvPr>
          <p:cNvSpPr txBox="1"/>
          <p:nvPr/>
        </p:nvSpPr>
        <p:spPr>
          <a:xfrm>
            <a:off x="2844795" y="1226220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AND(A,B)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A0FDD5-2236-7D41-A6E1-D1F2673BD34F}"/>
              </a:ext>
            </a:extLst>
          </p:cNvPr>
          <p:cNvSpPr txBox="1"/>
          <p:nvPr/>
        </p:nvSpPr>
        <p:spPr>
          <a:xfrm>
            <a:off x="2925982" y="2522763"/>
            <a:ext cx="6928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OR(A,B)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353E1A-F778-8041-B7D7-BC508147B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95" y="3831552"/>
            <a:ext cx="1242000" cy="124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9B6384-E61C-8E43-8A18-9509A88FB121}"/>
              </a:ext>
            </a:extLst>
          </p:cNvPr>
          <p:cNvSpPr txBox="1"/>
          <p:nvPr/>
        </p:nvSpPr>
        <p:spPr>
          <a:xfrm>
            <a:off x="2868347" y="3819306"/>
            <a:ext cx="782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XOR(A,B)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59CFFDC-0748-0D47-820C-0B56EC25761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9320" y="1997183"/>
            <a:ext cx="1447800" cy="13811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552EDA8-97F3-3949-920F-A9386BAF5691}"/>
              </a:ext>
            </a:extLst>
          </p:cNvPr>
          <p:cNvSpPr/>
          <p:nvPr/>
        </p:nvSpPr>
        <p:spPr>
          <a:xfrm>
            <a:off x="1220611" y="1774591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44C4A4-A9CD-AC4D-8EA9-7DFE8CDC1F2E}"/>
              </a:ext>
            </a:extLst>
          </p:cNvPr>
          <p:cNvSpPr/>
          <p:nvPr/>
        </p:nvSpPr>
        <p:spPr>
          <a:xfrm>
            <a:off x="5825211" y="1976807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D4A9AB-A440-E146-8A06-7F300A066AFC}"/>
              </a:ext>
            </a:extLst>
          </p:cNvPr>
          <p:cNvSpPr/>
          <p:nvPr/>
        </p:nvSpPr>
        <p:spPr>
          <a:xfrm>
            <a:off x="1227760" y="3180278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D59EB9-6E07-3F45-B007-14D8BF7663B1}"/>
              </a:ext>
            </a:extLst>
          </p:cNvPr>
          <p:cNvSpPr/>
          <p:nvPr/>
        </p:nvSpPr>
        <p:spPr>
          <a:xfrm>
            <a:off x="3594652" y="1223610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49A1A5-8F22-7845-98EB-9E75C332DDB6}"/>
              </a:ext>
            </a:extLst>
          </p:cNvPr>
          <p:cNvSpPr/>
          <p:nvPr/>
        </p:nvSpPr>
        <p:spPr>
          <a:xfrm>
            <a:off x="3590477" y="2535358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3406E86-54A2-0E4D-BC06-7A3652D0F95C}"/>
              </a:ext>
            </a:extLst>
          </p:cNvPr>
          <p:cNvSpPr/>
          <p:nvPr/>
        </p:nvSpPr>
        <p:spPr>
          <a:xfrm>
            <a:off x="3594652" y="3840281"/>
            <a:ext cx="1241999" cy="12419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238AF-EEC0-9344-A2A7-A42A751A9519}"/>
              </a:ext>
            </a:extLst>
          </p:cNvPr>
          <p:cNvSpPr txBox="1"/>
          <p:nvPr/>
        </p:nvSpPr>
        <p:spPr>
          <a:xfrm>
            <a:off x="955323" y="170430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B0FC0-543C-9245-B3C7-A4B5CFB22BAE}"/>
              </a:ext>
            </a:extLst>
          </p:cNvPr>
          <p:cNvSpPr txBox="1"/>
          <p:nvPr/>
        </p:nvSpPr>
        <p:spPr>
          <a:xfrm>
            <a:off x="921528" y="3101309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8CD344-98DB-5B4B-81DA-718CA413F591}"/>
              </a:ext>
            </a:extLst>
          </p:cNvPr>
          <p:cNvSpPr txBox="1"/>
          <p:nvPr/>
        </p:nvSpPr>
        <p:spPr>
          <a:xfrm>
            <a:off x="4963129" y="1938705"/>
            <a:ext cx="8980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 = NOT(A)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C34215-4782-B548-BA4A-A4F5BFFBEBA5}"/>
              </a:ext>
            </a:extLst>
          </p:cNvPr>
          <p:cNvGrpSpPr/>
          <p:nvPr/>
        </p:nvGrpSpPr>
        <p:grpSpPr>
          <a:xfrm>
            <a:off x="5071793" y="3515691"/>
            <a:ext cx="2002340" cy="1290244"/>
            <a:chOff x="6109251" y="4687587"/>
            <a:chExt cx="2669786" cy="17203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A6976B-E500-DB44-A21B-234D298D5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3037" y="4751912"/>
              <a:ext cx="1656000" cy="16560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7A07EC-332C-2B4D-9DEB-B7ECF951A438}"/>
                </a:ext>
              </a:extLst>
            </p:cNvPr>
            <p:cNvSpPr/>
            <p:nvPr/>
          </p:nvSpPr>
          <p:spPr>
            <a:xfrm>
              <a:off x="7113807" y="4733981"/>
              <a:ext cx="1655999" cy="165599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F5868E-FA9E-5F42-9152-ED33652A948C}"/>
                </a:ext>
              </a:extLst>
            </p:cNvPr>
            <p:cNvSpPr txBox="1"/>
            <p:nvPr/>
          </p:nvSpPr>
          <p:spPr>
            <a:xfrm>
              <a:off x="6109251" y="4687587"/>
              <a:ext cx="104558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AND(C,B)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81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69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Suma (ponderada)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7E935-0F0F-F842-93E8-BEDD15C1A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123" y="612969"/>
            <a:ext cx="27241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3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CAD84C4-B466-EC48-89E6-9DC3BAAC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401" y="1477660"/>
            <a:ext cx="333234" cy="3211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2D5FF1-5480-9148-ADAB-210C0CD8D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647" y="1448344"/>
            <a:ext cx="393822" cy="41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69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Suma (ponderada)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7E935-0F0F-F842-93E8-BEDD15C1A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123" y="612969"/>
            <a:ext cx="2724150" cy="29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32B3C-6387-4640-BFAA-DC09221BA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426" y="1750929"/>
            <a:ext cx="1566201" cy="1572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B91430-D346-0640-B13E-0D5CF812C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904" y="1756751"/>
            <a:ext cx="1566201" cy="15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6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F6E941-9DC8-0D44-B336-63053F55E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24" y="1465928"/>
            <a:ext cx="272646" cy="2908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AD84C4-B466-EC48-89E6-9DC3BAAC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401" y="1477660"/>
            <a:ext cx="333234" cy="3211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2D5FF1-5480-9148-ADAB-210C0CD8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647" y="1448344"/>
            <a:ext cx="393822" cy="41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8" y="469663"/>
            <a:ext cx="269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Suma (ponderada)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7E935-0F0F-F842-93E8-BEDD15C1A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123" y="612969"/>
            <a:ext cx="2724150" cy="29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C33BD-B092-4F46-816D-A266CAD3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18" y="1756751"/>
            <a:ext cx="1595312" cy="1566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32B3C-6387-4640-BFAA-DC09221BA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426" y="1750929"/>
            <a:ext cx="1566201" cy="15720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B91430-D346-0640-B13E-0D5CF812C4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1904" y="1756751"/>
            <a:ext cx="1566201" cy="15720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26D923E-088A-FA4B-8FB9-64A77FEFEF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9016" y="2413115"/>
            <a:ext cx="1000125" cy="2476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2324933-0F03-7048-BF43-122EFFD7EC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9330" y="2406501"/>
            <a:ext cx="914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7" y="469663"/>
            <a:ext cx="2521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Suma - Promedio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EFA4E-5F24-A14B-B15A-37C476E2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635" y="281876"/>
            <a:ext cx="20383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9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A6CE40-D4E2-5042-AA68-0C319011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26" y="1621139"/>
            <a:ext cx="268646" cy="2588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ECDCF4-221D-7B49-B72E-91AED7AE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37" y="1625301"/>
            <a:ext cx="317490" cy="337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7" y="469663"/>
            <a:ext cx="2521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Suma - Promedio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EFA4E-5F24-A14B-B15A-37C476E2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635" y="281876"/>
            <a:ext cx="2038350" cy="94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B5937-8099-3E44-BF86-7C785EA4D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537" y="1892371"/>
            <a:ext cx="1023854" cy="1023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B29009-537B-5349-A46C-49316E00E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2265" y="1896433"/>
            <a:ext cx="1023854" cy="1019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3AF46-4428-1042-9FEB-388D6ADA0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157" y="1883535"/>
            <a:ext cx="1031981" cy="10360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B08465-9152-7444-821C-C0C63FD6F0AB}"/>
              </a:ext>
            </a:extLst>
          </p:cNvPr>
          <p:cNvSpPr/>
          <p:nvPr/>
        </p:nvSpPr>
        <p:spPr>
          <a:xfrm>
            <a:off x="5271697" y="2214348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57E846-8AF8-9E41-B8D7-820D06A8D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8818" y="1682962"/>
            <a:ext cx="286549" cy="1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5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CA6CE40-D4E2-5042-AA68-0C319011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26" y="1621139"/>
            <a:ext cx="268646" cy="2588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ECDCF4-221D-7B49-B72E-91AED7AE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37" y="1625301"/>
            <a:ext cx="317490" cy="3370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7" y="469663"/>
            <a:ext cx="2521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Suma - Promedio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EFA4E-5F24-A14B-B15A-37C476E2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635" y="281876"/>
            <a:ext cx="2038350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AB138-4360-3344-AF2D-D30F0279A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796" y="1880016"/>
            <a:ext cx="1019792" cy="1027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DB5937-8099-3E44-BF86-7C785EA4D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537" y="1892371"/>
            <a:ext cx="1023854" cy="10238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B29009-537B-5349-A46C-49316E00E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265" y="1896433"/>
            <a:ext cx="1023854" cy="1019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3AF46-4428-1042-9FEB-388D6ADA0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57" y="1883535"/>
            <a:ext cx="1031981" cy="10360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33CD17-47FA-EB40-8099-F2715C6B0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1439" y="2094230"/>
            <a:ext cx="453114" cy="576182"/>
          </a:xfrm>
          <a:prstGeom prst="rect">
            <a:avLst/>
          </a:prstGeom>
        </p:spPr>
      </p:pic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D3CF6B00-0266-A943-B232-6FA15A3DC8E7}"/>
              </a:ext>
            </a:extLst>
          </p:cNvPr>
          <p:cNvSpPr/>
          <p:nvPr/>
        </p:nvSpPr>
        <p:spPr>
          <a:xfrm>
            <a:off x="2390261" y="1791041"/>
            <a:ext cx="4654566" cy="1231265"/>
          </a:xfrm>
          <a:prstGeom prst="bracketPair">
            <a:avLst>
              <a:gd name="adj" fmla="val 56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B0584-E0FA-AB4C-AC76-933F98C32A6E}"/>
              </a:ext>
            </a:extLst>
          </p:cNvPr>
          <p:cNvSpPr txBox="1"/>
          <p:nvPr/>
        </p:nvSpPr>
        <p:spPr>
          <a:xfrm>
            <a:off x="3623067" y="2267829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318588-0111-A44C-A18B-33BCE60C2334}"/>
              </a:ext>
            </a:extLst>
          </p:cNvPr>
          <p:cNvSpPr txBox="1"/>
          <p:nvPr/>
        </p:nvSpPr>
        <p:spPr>
          <a:xfrm>
            <a:off x="5007488" y="2263056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+             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B08465-9152-7444-821C-C0C63FD6F0AB}"/>
              </a:ext>
            </a:extLst>
          </p:cNvPr>
          <p:cNvSpPr/>
          <p:nvPr/>
        </p:nvSpPr>
        <p:spPr>
          <a:xfrm>
            <a:off x="5271697" y="2214348"/>
            <a:ext cx="3193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3D6D1CA-CA97-6E43-A328-195165CCD4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49" y="1609471"/>
            <a:ext cx="242696" cy="2588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57E846-8AF8-9E41-B8D7-820D06A8D7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8818" y="1682962"/>
            <a:ext cx="286549" cy="1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864057" y="469663"/>
            <a:ext cx="2521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rgbClr val="FF9300"/>
                </a:solidFill>
                <a:latin typeface="Trebuchet MS" pitchFamily="34" charset="0"/>
              </a:rPr>
              <a:t>Suma - Promedio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EFA4E-5F24-A14B-B15A-37C476E2E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635" y="281876"/>
            <a:ext cx="2038350" cy="942975"/>
          </a:xfrm>
          <a:prstGeom prst="rect">
            <a:avLst/>
          </a:prstGeom>
        </p:spPr>
      </p:pic>
      <p:pic>
        <p:nvPicPr>
          <p:cNvPr id="2" name="Screen Recording 2020-11-05 at 10.24.33 am.mov" descr="Screen Recording 2020-11-05 at 10.24.33 am.mov">
            <a:hlinkClick r:id="" action="ppaction://media"/>
            <a:extLst>
              <a:ext uri="{FF2B5EF4-FFF2-40B4-BE49-F238E27FC236}">
                <a16:creationId xmlns:a16="http://schemas.microsoft.com/office/drawing/2014/main" id="{56FC6051-3545-6D42-9664-4518D0C5D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267" t="7015" r="5263" b="4833"/>
          <a:stretch/>
        </p:blipFill>
        <p:spPr>
          <a:xfrm>
            <a:off x="936211" y="1363625"/>
            <a:ext cx="3500981" cy="349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1A47F-3570-3344-A509-44BE568F5B72}"/>
              </a:ext>
            </a:extLst>
          </p:cNvPr>
          <p:cNvSpPr txBox="1"/>
          <p:nvPr/>
        </p:nvSpPr>
        <p:spPr>
          <a:xfrm>
            <a:off x="4628579" y="1547037"/>
            <a:ext cx="2488019" cy="127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Si cada imagen tiene un ruido aditivo con media cero, entonces al promediar las imágenes, el ruido tiende a desaparecer.</a:t>
            </a:r>
          </a:p>
          <a:p>
            <a:endParaRPr lang="es-ES_tradnl" sz="1050" dirty="0">
              <a:latin typeface="Trebuchet MS" panose="020B0703020202090204" pitchFamily="34" charset="0"/>
            </a:endParaRPr>
          </a:p>
          <a:p>
            <a:r>
              <a:rPr lang="es-ES_tradnl" sz="1050" dirty="0">
                <a:latin typeface="Trebuchet MS" panose="020B0703020202090204" pitchFamily="34" charset="0"/>
              </a:rPr>
              <a:t>La relación señal a ruido se</a:t>
            </a:r>
          </a:p>
          <a:p>
            <a:pPr>
              <a:lnSpc>
                <a:spcPct val="150000"/>
              </a:lnSpc>
            </a:pPr>
            <a:r>
              <a:rPr lang="es-ES_tradnl" sz="1050" dirty="0">
                <a:latin typeface="Trebuchet MS" panose="020B0703020202090204" pitchFamily="34" charset="0"/>
              </a:rPr>
              <a:t>incrementa en         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9E7C5-E425-734D-A2A7-4935215E7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321" y="2581223"/>
            <a:ext cx="243243" cy="1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69ADEA-4261-6146-818B-6A3BB77C2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237" y="983530"/>
            <a:ext cx="351086" cy="3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4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8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202</Words>
  <Application>Microsoft Macintosh PowerPoint</Application>
  <PresentationFormat>On-screen Show (16:9)</PresentationFormat>
  <Paragraphs>71</Paragraphs>
  <Slides>28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20</cp:revision>
  <dcterms:modified xsi:type="dcterms:W3CDTF">2021-09-06T18:28:42Z</dcterms:modified>
</cp:coreProperties>
</file>